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6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5" r:id="rId19"/>
    <p:sldId id="272" r:id="rId20"/>
    <p:sldId id="273" r:id="rId21"/>
    <p:sldId id="274" r:id="rId22"/>
    <p:sldId id="276" r:id="rId23"/>
    <p:sldId id="277" r:id="rId24"/>
    <p:sldId id="281" r:id="rId25"/>
    <p:sldId id="280" r:id="rId26"/>
    <p:sldId id="278" r:id="rId27"/>
    <p:sldId id="279" r:id="rId28"/>
    <p:sldId id="282" r:id="rId29"/>
    <p:sldId id="284" r:id="rId30"/>
    <p:sldId id="283" r:id="rId31"/>
    <p:sldId id="286" r:id="rId32"/>
    <p:sldId id="285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08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нижневатовск\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71546"/>
            <a:ext cx="7343775" cy="53959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14546" y="642918"/>
            <a:ext cx="5375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Мой любимый город - Нижневартовск</a:t>
            </a:r>
            <a:endParaRPr lang="ru-RU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fototerra.ru/image.html?id=161885&amp;size=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25"/>
            <a:ext cx="8572500" cy="64293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29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Напротив расположена первая в городе "Школа искусств"</a:t>
            </a:r>
            <a:endParaRPr lang="ru-RU" sz="2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fototerra.ru/image.html?id=161886&amp;size=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428625"/>
            <a:ext cx="8572500" cy="64293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0"/>
            <a:ext cx="79730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Памятник воинам-землякам,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погибшим </a:t>
            </a:r>
            <a:r>
              <a:rPr lang="ru-RU" sz="2800" b="1" dirty="0" smtClean="0"/>
              <a:t>в годы Великой Отечественной войны.</a:t>
            </a:r>
            <a:endParaRPr lang="ru-RU" sz="28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85794"/>
            <a:ext cx="80010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    Памятник </a:t>
            </a:r>
            <a:r>
              <a:rPr lang="ru-RU" sz="2800" dirty="0" smtClean="0"/>
              <a:t>воинам-землякам, погибшим в годы Великой Отечественной войны. Этот памятник открыт 16 июля 1978 года. Он выполнен из железа, бетона и мрамора по проекту скульпторов Ермишкина, Маковецкого, Казакова. Скульптура изображает раненого командира, зовущего в бой. По бокам памятника установлены плиты, на которых выгравированы фамилии погибших земляков в годы Великой Отечественной войны. В первые же дни войны по призыву из села </a:t>
            </a:r>
            <a:r>
              <a:rPr lang="ru-RU" sz="2800" dirty="0" err="1" smtClean="0"/>
              <a:t>Вартовское</a:t>
            </a:r>
            <a:r>
              <a:rPr lang="ru-RU" sz="2800" dirty="0" smtClean="0"/>
              <a:t> ушел на фронт 101 человек, вернулись лишь 17. Из района ушли на фронт 460 человек.</a:t>
            </a:r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fototerra.ru/image.html?id=161887&amp;size=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25"/>
            <a:ext cx="8572500" cy="64293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83113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 2008 году в Нижневартовске </a:t>
            </a:r>
            <a:r>
              <a:rPr lang="ru-RU" sz="2400" dirty="0" smtClean="0"/>
              <a:t>у </a:t>
            </a:r>
            <a:r>
              <a:rPr lang="ru-RU" sz="2400" dirty="0" smtClean="0"/>
              <a:t>входа в городской парк </a:t>
            </a:r>
            <a:endParaRPr lang="ru-RU" sz="2400" dirty="0" smtClean="0"/>
          </a:p>
          <a:p>
            <a:r>
              <a:rPr lang="ru-RU" sz="2400" dirty="0" smtClean="0"/>
              <a:t>Победы </a:t>
            </a:r>
            <a:r>
              <a:rPr lang="ru-RU" sz="2400" dirty="0" smtClean="0"/>
              <a:t> </a:t>
            </a:r>
            <a:r>
              <a:rPr lang="ru-RU" sz="2400" dirty="0" smtClean="0"/>
              <a:t>установили </a:t>
            </a:r>
            <a:r>
              <a:rPr lang="ru-RU" sz="2400" dirty="0" smtClean="0"/>
              <a:t>скульптурную композицию школьников. 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fototerra.ru/image.html?id=161892&amp;size=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72500" cy="642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fototerra.ru/image.html?id=161893&amp;size=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25"/>
            <a:ext cx="8572500" cy="64293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14290"/>
            <a:ext cx="9197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Проспект Победы. 25 июня, а у нас только цветет рябина.</a:t>
            </a:r>
            <a:endParaRPr lang="ru-RU" sz="28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fototerra.ru/image.html?id=161894&amp;size=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72500" cy="64293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 этом году появилась новая скульптура - подросток на </a:t>
            </a:r>
            <a:r>
              <a:rPr lang="ru-RU" sz="2400" b="1" dirty="0" err="1" smtClean="0"/>
              <a:t>скейте</a:t>
            </a:r>
            <a:r>
              <a:rPr lang="ru-RU" sz="2400" b="1" dirty="0" smtClean="0"/>
              <a:t>. Место прописки новой скульптуры – центральная площадь города. На вид необычной девочке 16 лет. Весит фигура почти 300 килограммов.</a:t>
            </a:r>
            <a:endParaRPr lang="ru-RU" sz="2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fototerra.ru/image.html?id=161895&amp;size=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25"/>
            <a:ext cx="8572500" cy="64293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14678" y="285728"/>
            <a:ext cx="3719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Площадь Нефтяников.</a:t>
            </a:r>
            <a:endParaRPr lang="ru-RU" sz="28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fototerra.ru/image.html?id=161896&amp;size=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25"/>
            <a:ext cx="8572500" cy="64293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214290"/>
            <a:ext cx="1803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ул.Ленина</a:t>
            </a:r>
            <a:endParaRPr lang="ru-RU" sz="28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fototerra.ru/image.html?id=161897&amp;size=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25"/>
            <a:ext cx="8572500" cy="64293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85728"/>
            <a:ext cx="9397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Дворец Искусств (бывший Дом, Техники, ДК Нефтяников). </a:t>
            </a:r>
            <a:endParaRPr lang="ru-RU" sz="2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394692"/>
            <a:ext cx="7850675" cy="710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Посвящается городу Нижневартовску</a:t>
            </a:r>
            <a:endParaRPr lang="ru-RU" sz="2000" dirty="0" smtClean="0"/>
          </a:p>
          <a:p>
            <a:r>
              <a:rPr lang="ru-RU" sz="2000" b="1" dirty="0" smtClean="0"/>
              <a:t> </a:t>
            </a:r>
            <a:endParaRPr lang="ru-RU" sz="2000" dirty="0" smtClean="0"/>
          </a:p>
          <a:p>
            <a:r>
              <a:rPr lang="ru-RU" sz="2000" dirty="0" smtClean="0"/>
              <a:t>          Средь морозов, и горящих факелов,  </a:t>
            </a:r>
          </a:p>
          <a:p>
            <a:r>
              <a:rPr lang="ru-RU" sz="2000" dirty="0" smtClean="0"/>
              <a:t>                             вырос город  на болотах , из пород. </a:t>
            </a:r>
          </a:p>
          <a:p>
            <a:r>
              <a:rPr lang="ru-RU" sz="2000" dirty="0" smtClean="0"/>
              <a:t>          Здесь трудились, не одна, а сотни сил, </a:t>
            </a:r>
          </a:p>
          <a:p>
            <a:r>
              <a:rPr lang="ru-RU" sz="2000" dirty="0" smtClean="0"/>
              <a:t>                             люди жили, и надеялись на мир</a:t>
            </a:r>
          </a:p>
          <a:p>
            <a:r>
              <a:rPr lang="ru-RU" sz="2000" dirty="0" smtClean="0"/>
              <a:t>          Появился, вдруг на карте не простой, Нижневартовск, </a:t>
            </a:r>
          </a:p>
          <a:p>
            <a:r>
              <a:rPr lang="ru-RU" sz="2000" dirty="0" smtClean="0"/>
              <a:t>                              здесь родился </a:t>
            </a:r>
            <a:r>
              <a:rPr lang="ru-RU" sz="2000" dirty="0" err="1" smtClean="0"/>
              <a:t>Самотлор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         На просторах, средь тайги, нефть нашли наши деды,</a:t>
            </a:r>
          </a:p>
          <a:p>
            <a:r>
              <a:rPr lang="ru-RU" sz="2000" dirty="0" smtClean="0"/>
              <a:t>          На просторах, средь тайги, выбрали свои пути.</a:t>
            </a:r>
          </a:p>
          <a:p>
            <a:r>
              <a:rPr lang="ru-RU" sz="2000" dirty="0" smtClean="0"/>
              <a:t>          Темной ночью, я приеду в край </a:t>
            </a:r>
            <a:r>
              <a:rPr lang="ru-RU" sz="2000" dirty="0" err="1" smtClean="0"/>
              <a:t>Югры</a:t>
            </a:r>
            <a:r>
              <a:rPr lang="ru-RU" sz="2000" dirty="0" smtClean="0"/>
              <a:t>, </a:t>
            </a:r>
          </a:p>
          <a:p>
            <a:r>
              <a:rPr lang="ru-RU" sz="2000" dirty="0" smtClean="0"/>
              <a:t>                                и увижу, как горят мои огни,</a:t>
            </a:r>
          </a:p>
          <a:p>
            <a:r>
              <a:rPr lang="ru-RU" sz="2000" dirty="0" smtClean="0"/>
              <a:t>          Вдруг забуду, те места, где отдыхал, </a:t>
            </a:r>
          </a:p>
          <a:p>
            <a:r>
              <a:rPr lang="ru-RU" sz="2000" dirty="0" smtClean="0"/>
              <a:t>                                Нижневартовск, только домом моим стал.</a:t>
            </a:r>
          </a:p>
          <a:p>
            <a:r>
              <a:rPr lang="ru-RU" sz="2000" dirty="0" smtClean="0"/>
              <a:t>          Белой ночью, я приду к тебе во сне,  заберу  и у виду к Оби реке.</a:t>
            </a:r>
          </a:p>
          <a:p>
            <a:r>
              <a:rPr lang="ru-RU" sz="2000" dirty="0" smtClean="0"/>
              <a:t>          Мы пройдем с тобой по набережной зоне, </a:t>
            </a:r>
          </a:p>
          <a:p>
            <a:r>
              <a:rPr lang="ru-RU" sz="2000" dirty="0" smtClean="0"/>
              <a:t>                                я прочту тебе свои стихи.</a:t>
            </a:r>
          </a:p>
          <a:p>
            <a:r>
              <a:rPr lang="ru-RU" sz="2000" dirty="0" smtClean="0"/>
              <a:t>           Ты поймешь, что мы живем на воле, </a:t>
            </a:r>
          </a:p>
          <a:p>
            <a:r>
              <a:rPr lang="ru-RU" sz="2000" dirty="0" smtClean="0"/>
              <a:t>                                 в крае столь прекрасной, сказочной </a:t>
            </a:r>
            <a:r>
              <a:rPr lang="ru-RU" sz="2000" dirty="0" err="1" smtClean="0"/>
              <a:t>Югры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  </a:t>
            </a:r>
          </a:p>
          <a:p>
            <a:r>
              <a:rPr lang="ru-RU" sz="2000" dirty="0" smtClean="0"/>
              <a:t>                                                                                                Вадим Пятов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fototerra.ru/image.html?id=161899&amp;size=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25"/>
            <a:ext cx="8572500" cy="64293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16" y="500042"/>
            <a:ext cx="20002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На площади возле Дворца искусств установлены бронзовые фигурки художника и музыканта. </a:t>
            </a:r>
            <a:endParaRPr lang="ru-RU" sz="20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fototerra.ru/image.html?id=161900&amp;size=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72500" cy="642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fototerra.ru/image.html?id=161902&amp;size=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25"/>
            <a:ext cx="8572500" cy="64293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0"/>
            <a:ext cx="3549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Скульптура дворника</a:t>
            </a:r>
            <a:endParaRPr lang="ru-RU" sz="28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fototerra.ru/image.html?id=161909&amp;size=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25"/>
            <a:ext cx="8572500" cy="64293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429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Памятник воинам-интернационалистам.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51344"/>
            <a:ext cx="84296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Памятник </a:t>
            </a:r>
            <a:r>
              <a:rPr lang="ru-RU" sz="2800" b="1" dirty="0" smtClean="0"/>
              <a:t>воинам-интернационалистам. </a:t>
            </a:r>
            <a:r>
              <a:rPr lang="ru-RU" sz="2800" b="1" dirty="0" smtClean="0"/>
              <a:t>Возведение памятника началось в 1993 году, а закончилось 9 мая 1996 года. Автор проекта - О.В.Ковальчук. При изготовлении памятника применялись различные материалы. Колонны, символизирующие стойкость солдат, выполнены из черного лабрадорита, для основы использован гранит, арки сделаны из стали, колокол, олицетворяющий вечную память погибшим, отлит из бронзы. </a:t>
            </a:r>
            <a:endParaRPr lang="ru-RU" sz="28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fototerra.ru/image.html?id=161910&amp;size=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25"/>
            <a:ext cx="8572500" cy="642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214422"/>
            <a:ext cx="835821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А это главный памятник города - "Алеша" - памятник покорителям </a:t>
            </a:r>
            <a:r>
              <a:rPr lang="ru-RU" sz="2000" dirty="0" err="1" smtClean="0"/>
              <a:t>Самотлора</a:t>
            </a:r>
            <a:r>
              <a:rPr lang="ru-RU" sz="2000" dirty="0" smtClean="0"/>
              <a:t>, установленный в 1978 году. Над его созданием работала группа ленинградских архитекторов в составе Ю. Кожина и И. Василенко под руководством скульптора И. </a:t>
            </a:r>
            <a:r>
              <a:rPr lang="ru-RU" sz="2000" dirty="0" err="1" smtClean="0"/>
              <a:t>Костюхина</a:t>
            </a:r>
            <a:r>
              <a:rPr lang="ru-RU" sz="2000" dirty="0" smtClean="0"/>
              <a:t>. Работа над монументом длилась 9 лет. Общая высота его - 22 м. Памятник представляет собой 12 - метровую бронзовую фигуру рабочего, установленную на гранитном пьедестале. У его подножия закопана капсула с пожеланиями жителям Нижневартовска 21 века. Ее вскрытие намечено на 2018 год. Памятник Покорителям </a:t>
            </a:r>
            <a:r>
              <a:rPr lang="ru-RU" sz="2000" dirty="0" err="1" smtClean="0"/>
              <a:t>Самотлора</a:t>
            </a:r>
            <a:r>
              <a:rPr lang="ru-RU" sz="2000" dirty="0" smtClean="0"/>
              <a:t> расположен на кургане Славы, радиус которого 60 метров (грунта ушло 276 тонн, его завозили почти все организации города). Место - на въезде в город, на перекрестке шумных магистралей, где он установлен, выбрано не случайно. Одна из этих дорог ведет к знаменитому озеру "</a:t>
            </a:r>
            <a:r>
              <a:rPr lang="ru-RU" sz="2000" dirty="0" err="1" smtClean="0"/>
              <a:t>Самотлор</a:t>
            </a:r>
            <a:r>
              <a:rPr lang="ru-RU" sz="2000" dirty="0" smtClean="0"/>
              <a:t>", которому обязан Нижневартовск и своим рождением, и своей славой, другая - на </a:t>
            </a:r>
            <a:r>
              <a:rPr lang="ru-RU" sz="2000" dirty="0" err="1" smtClean="0"/>
              <a:t>Мегионское</a:t>
            </a:r>
            <a:r>
              <a:rPr lang="ru-RU" sz="2000" dirty="0" smtClean="0"/>
              <a:t> </a:t>
            </a:r>
            <a:r>
              <a:rPr lang="ru-RU" sz="2000" dirty="0" err="1" smtClean="0"/>
              <a:t>месторождение.Прототипом</a:t>
            </a:r>
            <a:r>
              <a:rPr lang="ru-RU" sz="2000" dirty="0" smtClean="0"/>
              <a:t> памятника стал реальный человек, наш земляк Федор </a:t>
            </a:r>
            <a:r>
              <a:rPr lang="ru-RU" sz="2000" dirty="0" err="1" smtClean="0"/>
              <a:t>Метрусенко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fototerra.ru/image.html?id=161912&amp;size=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25"/>
            <a:ext cx="8572500" cy="64293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7270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"Алеша" - памятник покорителям </a:t>
            </a:r>
            <a:r>
              <a:rPr lang="ru-RU" sz="2800" b="1" dirty="0" err="1" smtClean="0"/>
              <a:t>Самотлора</a:t>
            </a:r>
            <a:endParaRPr lang="ru-RU" sz="28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fototerra.ru/image.html?id=161915&amp;size=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428625"/>
            <a:ext cx="8572500" cy="64293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286512" y="2428868"/>
            <a:ext cx="28574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Стела в аэропорту </a:t>
            </a:r>
            <a:r>
              <a:rPr lang="ru-RU" dirty="0" smtClean="0"/>
              <a:t>установлена</a:t>
            </a:r>
          </a:p>
          <a:p>
            <a:r>
              <a:rPr lang="ru-RU" dirty="0" smtClean="0"/>
              <a:t> </a:t>
            </a:r>
            <a:r>
              <a:rPr lang="ru-RU" dirty="0" smtClean="0"/>
              <a:t>к 35-летию </a:t>
            </a:r>
            <a:r>
              <a:rPr lang="ru-RU" dirty="0" err="1" smtClean="0"/>
              <a:t>Нижневартовского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авиапредприятия </a:t>
            </a:r>
            <a:r>
              <a:rPr lang="ru-RU" dirty="0" smtClean="0"/>
              <a:t>20 июля 2000 года.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верхней части с трёх сторон </a:t>
            </a:r>
            <a:endParaRPr lang="ru-RU" dirty="0" smtClean="0"/>
          </a:p>
          <a:p>
            <a:r>
              <a:rPr lang="ru-RU" dirty="0" smtClean="0"/>
              <a:t>находится </a:t>
            </a:r>
            <a:r>
              <a:rPr lang="ru-RU" dirty="0" smtClean="0"/>
              <a:t>герб города Нижневартовска.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0"/>
            <a:ext cx="3002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Стела в аэропорту</a:t>
            </a:r>
            <a:endParaRPr lang="ru-RU" sz="28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36339"/>
            <a:ext cx="79296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На въезде из города в аэропорт установлена "‘Аллея Почета авиационной техники". Ее открытие приурочено к 35-летию авиапредприятия, которое отмечалось 20 июля 2000 года. На пьедесталах стоят воздушные первопроходцы и первооткрыватели </a:t>
            </a:r>
            <a:r>
              <a:rPr lang="ru-RU" sz="2400" b="1" dirty="0" err="1" smtClean="0"/>
              <a:t>самотлорского</a:t>
            </a:r>
            <a:r>
              <a:rPr lang="ru-RU" sz="2400" b="1" dirty="0" smtClean="0"/>
              <a:t> неба середины 60-х: вертолеты серии МИ-1, -2, -4, -6, -8 и самолет "АН-2".</a:t>
            </a:r>
            <a:endParaRPr lang="ru-RU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нижневатовск\450px-Coat_of_Arms_of_Nizhnevartovsk_(Khanty-Mansia)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571480"/>
            <a:ext cx="4286250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357950" y="6000768"/>
            <a:ext cx="2392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Герб города </a:t>
            </a:r>
            <a:endParaRPr lang="ru-RU" sz="32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fototerra.ru/image.html?id=161916&amp;size=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25"/>
            <a:ext cx="8572500" cy="642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fototerra.ru/image.html?id=173759&amp;size=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25"/>
            <a:ext cx="8572500" cy="64293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285728"/>
            <a:ext cx="8978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Это </a:t>
            </a:r>
            <a:r>
              <a:rPr lang="ru-RU" sz="2000" b="1" dirty="0" smtClean="0"/>
              <a:t>–самая длинная  </a:t>
            </a:r>
            <a:r>
              <a:rPr lang="ru-RU" sz="2000" b="1" dirty="0" smtClean="0"/>
              <a:t>улица </a:t>
            </a:r>
            <a:r>
              <a:rPr lang="ru-RU" sz="2000" b="1" dirty="0" smtClean="0"/>
              <a:t>- Северная</a:t>
            </a:r>
            <a:r>
              <a:rPr lang="ru-RU" sz="2000" b="1" dirty="0" smtClean="0"/>
              <a:t>, за озером начинается микрорайон 10Г.</a:t>
            </a:r>
            <a:endParaRPr lang="ru-RU" sz="20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fototerra.ru/image.html?id=173757&amp;size=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25"/>
            <a:ext cx="8572500" cy="64293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285728"/>
            <a:ext cx="8501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Комсомольское озеро - любимое место отдыха горожан.</a:t>
            </a:r>
            <a:endParaRPr lang="ru-RU" sz="24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fototerra.ru/image.html?id=173766&amp;size=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428625"/>
            <a:ext cx="8572500" cy="64293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428604"/>
            <a:ext cx="135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детский сад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fototerra.ru/image.html?id=173768&amp;size=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25"/>
            <a:ext cx="8572500" cy="64293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85728"/>
            <a:ext cx="5326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А это наша любимая школа №42</a:t>
            </a:r>
            <a:endParaRPr lang="ru-RU" sz="2800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fototerra.ru/image.html?id=173769&amp;size=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25"/>
            <a:ext cx="8572500" cy="64293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85728"/>
            <a:ext cx="3598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sz="2800" b="1" dirty="0" smtClean="0"/>
              <a:t>это микрорайон </a:t>
            </a:r>
            <a:r>
              <a:rPr lang="ru-RU" sz="2800" b="1" dirty="0" smtClean="0"/>
              <a:t>10А.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fototerra.ru/image.html?id=173786&amp;size=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25"/>
            <a:ext cx="8572500" cy="64293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428604"/>
            <a:ext cx="5261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А это улица Интернациональная</a:t>
            </a:r>
            <a:endParaRPr lang="ru-RU" sz="28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a360.ru/static/uploads/cache/0c/47/0c47977f10d2950a08e1d676ca1c79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143568" cy="50006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6000768"/>
            <a:ext cx="4399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Железнодорожный вокзал</a:t>
            </a:r>
            <a:endParaRPr lang="ru-RU" sz="2800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maaam.ru/upload/blogs/9932dcc7474c79dbbb0cacb825bd3101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77678" cy="6429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photos.wikimapia.org/p/00/03/58/97/85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7211066" cy="478634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5500702"/>
            <a:ext cx="5795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Скульптурная композиция «Замок»</a:t>
            </a:r>
            <a:endParaRPr lang="ru-RU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vsluh.ru/system/post_images/original/20/20227/20227_200808301516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7000924" cy="67866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71736" y="6286520"/>
            <a:ext cx="2082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Флаг города</a:t>
            </a:r>
            <a:endParaRPr lang="ru-RU" sz="2800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cs924.vkontakte.ru/u1044861/-1/x_e2258e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17942"/>
            <a:ext cx="7786742" cy="584005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285728"/>
            <a:ext cx="3672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Набережная реки Обь</a:t>
            </a:r>
            <a:endParaRPr lang="ru-RU" sz="2800" b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maaam.ru/upload/blogs/923e76516d4b584e50a43a0a0354a4ca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6932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fototerra.ru/image.html?id=161878&amp;size=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25"/>
            <a:ext cx="8572500" cy="64293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488" y="285728"/>
            <a:ext cx="2357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Улицы города</a:t>
            </a:r>
            <a:endParaRPr lang="ru-RU" sz="2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fototerra.ru/image.html?id=161882&amp;size=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89339"/>
            <a:ext cx="8358214" cy="626866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28860" y="357166"/>
            <a:ext cx="48238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Городской парк "Победы", </a:t>
            </a:r>
            <a:endParaRPr lang="ru-RU" sz="2800" b="1" dirty="0" smtClean="0"/>
          </a:p>
          <a:p>
            <a:r>
              <a:rPr lang="ru-RU" sz="2800" b="1" dirty="0" smtClean="0"/>
              <a:t>дома </a:t>
            </a:r>
            <a:r>
              <a:rPr lang="ru-RU" sz="2800" b="1" dirty="0" smtClean="0"/>
              <a:t>- начало ул.Нефтяников</a:t>
            </a:r>
            <a:endParaRPr lang="ru-RU" sz="2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fototerra.ru/image.html?id=161883&amp;size=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25"/>
            <a:ext cx="8572500" cy="64293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357166"/>
            <a:ext cx="725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Мемориал славы </a:t>
            </a:r>
            <a:r>
              <a:rPr lang="ru-RU" sz="2800" b="1" dirty="0" err="1" smtClean="0"/>
              <a:t>Нижневартовского</a:t>
            </a:r>
            <a:r>
              <a:rPr lang="ru-RU" sz="2800" b="1" dirty="0" smtClean="0"/>
              <a:t> спорта. </a:t>
            </a:r>
            <a:endParaRPr lang="ru-RU" sz="2800" b="1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857232"/>
            <a:ext cx="814393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Мемориал славы </a:t>
            </a:r>
            <a:r>
              <a:rPr lang="ru-RU" sz="2800" b="1" dirty="0" err="1" smtClean="0"/>
              <a:t>Нижневартовского</a:t>
            </a:r>
            <a:r>
              <a:rPr lang="ru-RU" sz="2800" b="1" dirty="0" smtClean="0"/>
              <a:t> спорта. </a:t>
            </a:r>
            <a:endParaRPr lang="ru-RU" sz="2800" b="1" dirty="0" smtClean="0"/>
          </a:p>
          <a:p>
            <a:endParaRPr lang="ru-RU" sz="2800" dirty="0" smtClean="0"/>
          </a:p>
          <a:p>
            <a:r>
              <a:rPr lang="ru-RU" sz="2800" dirty="0" smtClean="0"/>
              <a:t>Его </a:t>
            </a:r>
            <a:r>
              <a:rPr lang="ru-RU" sz="2800" dirty="0" smtClean="0"/>
              <a:t>открытие состоялось 10 марта 2002 года в дни празднования 30-летия города. Мемориал увековечил имена людей, которые стали гордостью российского спорта. Он выполнен в форме большого золотистого шара и установлен у въезда на стадион "Центральный". Каждое имя - на отдельной звездочке, которые расположены в 3 ряда. За четыре года до открытия мемориала спортсмены Нижневартовска своими победами заставили 267 раз поднять флаг России на престижных международных соревнованиях.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fototerra.ru/image.html?id=161884&amp;size=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25"/>
            <a:ext cx="8572500" cy="64293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549" y="357166"/>
            <a:ext cx="9093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Театр кукол "</a:t>
            </a:r>
            <a:r>
              <a:rPr lang="ru-RU" sz="2800" b="1" dirty="0" err="1" smtClean="0"/>
              <a:t>Барабашка</a:t>
            </a:r>
            <a:r>
              <a:rPr lang="ru-RU" sz="2800" b="1" dirty="0" smtClean="0"/>
              <a:t>". Театр создан в городе в 1989 г.</a:t>
            </a:r>
            <a:endParaRPr lang="ru-RU" sz="2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696</Words>
  <PresentationFormat>Экран (4:3)</PresentationFormat>
  <Paragraphs>66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9</cp:revision>
  <dcterms:created xsi:type="dcterms:W3CDTF">2014-01-16T15:45:47Z</dcterms:created>
  <dcterms:modified xsi:type="dcterms:W3CDTF">2014-01-16T16:55:51Z</dcterms:modified>
</cp:coreProperties>
</file>